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  <p:sldId id="265" r:id="rId10"/>
    <p:sldId id="260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C07C6B2-C8EC-4D31-9EA1-E51E47506615}" v="65" dt="2019-03-02T19:15:39.73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cy Hohler" userId="6749467415cdbea7" providerId="LiveId" clId="{9C07C6B2-C8EC-4D31-9EA1-E51E47506615}"/>
    <pc:docChg chg="undo redo custSel addSld modSld sldOrd">
      <pc:chgData name="Lucy Hohler" userId="6749467415cdbea7" providerId="LiveId" clId="{9C07C6B2-C8EC-4D31-9EA1-E51E47506615}" dt="2019-03-02T19:15:39.735" v="609"/>
      <pc:docMkLst>
        <pc:docMk/>
      </pc:docMkLst>
      <pc:sldChg chg="addSp modSp">
        <pc:chgData name="Lucy Hohler" userId="6749467415cdbea7" providerId="LiveId" clId="{9C07C6B2-C8EC-4D31-9EA1-E51E47506615}" dt="2019-03-02T17:07:16.320" v="17" actId="1076"/>
        <pc:sldMkLst>
          <pc:docMk/>
          <pc:sldMk cId="3435243468" sldId="256"/>
        </pc:sldMkLst>
        <pc:spChg chg="mod">
          <ac:chgData name="Lucy Hohler" userId="6749467415cdbea7" providerId="LiveId" clId="{9C07C6B2-C8EC-4D31-9EA1-E51E47506615}" dt="2019-03-02T16:58:57.789" v="10" actId="20577"/>
          <ac:spMkLst>
            <pc:docMk/>
            <pc:sldMk cId="3435243468" sldId="256"/>
            <ac:spMk id="3" creationId="{8EC37C65-D1C5-45CE-ADE0-3C45A4B154FD}"/>
          </ac:spMkLst>
        </pc:spChg>
        <pc:picChg chg="add mod">
          <ac:chgData name="Lucy Hohler" userId="6749467415cdbea7" providerId="LiveId" clId="{9C07C6B2-C8EC-4D31-9EA1-E51E47506615}" dt="2019-03-02T17:07:16.320" v="17" actId="1076"/>
          <ac:picMkLst>
            <pc:docMk/>
            <pc:sldMk cId="3435243468" sldId="256"/>
            <ac:picMk id="5" creationId="{B5B20348-07B1-4282-B2A8-17AA403A6B58}"/>
          </ac:picMkLst>
        </pc:picChg>
      </pc:sldChg>
      <pc:sldChg chg="addSp delSp modSp add">
        <pc:chgData name="Lucy Hohler" userId="6749467415cdbea7" providerId="LiveId" clId="{9C07C6B2-C8EC-4D31-9EA1-E51E47506615}" dt="2019-03-02T17:27:42.334" v="151" actId="108"/>
        <pc:sldMkLst>
          <pc:docMk/>
          <pc:sldMk cId="2282596205" sldId="257"/>
        </pc:sldMkLst>
        <pc:spChg chg="mod">
          <ac:chgData name="Lucy Hohler" userId="6749467415cdbea7" providerId="LiveId" clId="{9C07C6B2-C8EC-4D31-9EA1-E51E47506615}" dt="2019-03-02T17:13:45.699" v="43" actId="14100"/>
          <ac:spMkLst>
            <pc:docMk/>
            <pc:sldMk cId="2282596205" sldId="257"/>
            <ac:spMk id="2" creationId="{976DE175-A095-41A7-A34D-3201703140B1}"/>
          </ac:spMkLst>
        </pc:spChg>
        <pc:spChg chg="add del mod">
          <ac:chgData name="Lucy Hohler" userId="6749467415cdbea7" providerId="LiveId" clId="{9C07C6B2-C8EC-4D31-9EA1-E51E47506615}" dt="2019-03-02T17:12:01.658" v="20" actId="767"/>
          <ac:spMkLst>
            <pc:docMk/>
            <pc:sldMk cId="2282596205" sldId="257"/>
            <ac:spMk id="3" creationId="{A72D83C7-FC65-4D6F-8753-776D0F9DC962}"/>
          </ac:spMkLst>
        </pc:spChg>
        <pc:spChg chg="add mod">
          <ac:chgData name="Lucy Hohler" userId="6749467415cdbea7" providerId="LiveId" clId="{9C07C6B2-C8EC-4D31-9EA1-E51E47506615}" dt="2019-03-02T17:27:42.334" v="151" actId="108"/>
          <ac:spMkLst>
            <pc:docMk/>
            <pc:sldMk cId="2282596205" sldId="257"/>
            <ac:spMk id="4" creationId="{56E90102-9652-47AF-980B-2005C0B37E2C}"/>
          </ac:spMkLst>
        </pc:spChg>
      </pc:sldChg>
      <pc:sldChg chg="addSp delSp modSp add ord">
        <pc:chgData name="Lucy Hohler" userId="6749467415cdbea7" providerId="LiveId" clId="{9C07C6B2-C8EC-4D31-9EA1-E51E47506615}" dt="2019-03-02T19:05:48.311" v="608"/>
        <pc:sldMkLst>
          <pc:docMk/>
          <pc:sldMk cId="3099034785" sldId="258"/>
        </pc:sldMkLst>
        <pc:spChg chg="mod">
          <ac:chgData name="Lucy Hohler" userId="6749467415cdbea7" providerId="LiveId" clId="{9C07C6B2-C8EC-4D31-9EA1-E51E47506615}" dt="2019-03-02T17:20:55.159" v="80" actId="2711"/>
          <ac:spMkLst>
            <pc:docMk/>
            <pc:sldMk cId="3099034785" sldId="258"/>
            <ac:spMk id="2" creationId="{644720C7-DDB3-4CC0-A977-C0F62355FD4B}"/>
          </ac:spMkLst>
        </pc:spChg>
        <pc:spChg chg="add del mod">
          <ac:chgData name="Lucy Hohler" userId="6749467415cdbea7" providerId="LiveId" clId="{9C07C6B2-C8EC-4D31-9EA1-E51E47506615}" dt="2019-03-02T17:20:17.909" v="68"/>
          <ac:spMkLst>
            <pc:docMk/>
            <pc:sldMk cId="3099034785" sldId="258"/>
            <ac:spMk id="3" creationId="{8C25F854-FD65-46A0-BC01-4B8D6BAF2B28}"/>
          </ac:spMkLst>
        </pc:spChg>
        <pc:spChg chg="add">
          <ac:chgData name="Lucy Hohler" userId="6749467415cdbea7" providerId="LiveId" clId="{9C07C6B2-C8EC-4D31-9EA1-E51E47506615}" dt="2019-03-02T17:21:22.932" v="81"/>
          <ac:spMkLst>
            <pc:docMk/>
            <pc:sldMk cId="3099034785" sldId="258"/>
            <ac:spMk id="4" creationId="{8049B37D-252C-4723-B958-D5D94943CD3F}"/>
          </ac:spMkLst>
        </pc:spChg>
      </pc:sldChg>
      <pc:sldChg chg="addSp modSp add">
        <pc:chgData name="Lucy Hohler" userId="6749467415cdbea7" providerId="LiveId" clId="{9C07C6B2-C8EC-4D31-9EA1-E51E47506615}" dt="2019-03-02T18:44:21.044" v="567" actId="1076"/>
        <pc:sldMkLst>
          <pc:docMk/>
          <pc:sldMk cId="4014142186" sldId="259"/>
        </pc:sldMkLst>
        <pc:spChg chg="mod">
          <ac:chgData name="Lucy Hohler" userId="6749467415cdbea7" providerId="LiveId" clId="{9C07C6B2-C8EC-4D31-9EA1-E51E47506615}" dt="2019-03-02T17:32:50.938" v="186" actId="20577"/>
          <ac:spMkLst>
            <pc:docMk/>
            <pc:sldMk cId="4014142186" sldId="259"/>
            <ac:spMk id="2" creationId="{04DBEAB3-E8D1-40D7-92FE-20E66C2D9188}"/>
          </ac:spMkLst>
        </pc:spChg>
        <pc:spChg chg="add mod">
          <ac:chgData name="Lucy Hohler" userId="6749467415cdbea7" providerId="LiveId" clId="{9C07C6B2-C8EC-4D31-9EA1-E51E47506615}" dt="2019-03-02T18:44:21.044" v="567" actId="1076"/>
          <ac:spMkLst>
            <pc:docMk/>
            <pc:sldMk cId="4014142186" sldId="259"/>
            <ac:spMk id="3" creationId="{D33CAB72-C279-4583-A4C1-715948FD89E2}"/>
          </ac:spMkLst>
        </pc:spChg>
        <pc:picChg chg="add mod">
          <ac:chgData name="Lucy Hohler" userId="6749467415cdbea7" providerId="LiveId" clId="{9C07C6B2-C8EC-4D31-9EA1-E51E47506615}" dt="2019-03-02T18:19:57.695" v="396" actId="14100"/>
          <ac:picMkLst>
            <pc:docMk/>
            <pc:sldMk cId="4014142186" sldId="259"/>
            <ac:picMk id="5" creationId="{79A9BD54-8357-4B55-A02C-7D6440B94513}"/>
          </ac:picMkLst>
        </pc:picChg>
      </pc:sldChg>
      <pc:sldChg chg="modSp add ord">
        <pc:chgData name="Lucy Hohler" userId="6749467415cdbea7" providerId="LiveId" clId="{9C07C6B2-C8EC-4D31-9EA1-E51E47506615}" dt="2019-03-02T19:15:39.735" v="609"/>
        <pc:sldMkLst>
          <pc:docMk/>
          <pc:sldMk cId="3757036747" sldId="260"/>
        </pc:sldMkLst>
        <pc:spChg chg="mod">
          <ac:chgData name="Lucy Hohler" userId="6749467415cdbea7" providerId="LiveId" clId="{9C07C6B2-C8EC-4D31-9EA1-E51E47506615}" dt="2019-03-02T17:45:17.972" v="271" actId="20577"/>
          <ac:spMkLst>
            <pc:docMk/>
            <pc:sldMk cId="3757036747" sldId="260"/>
            <ac:spMk id="2" creationId="{1D95E4DB-209F-409E-93C0-1D12611B29BA}"/>
          </ac:spMkLst>
        </pc:spChg>
      </pc:sldChg>
      <pc:sldChg chg="addSp delSp modSp add">
        <pc:chgData name="Lucy Hohler" userId="6749467415cdbea7" providerId="LiveId" clId="{9C07C6B2-C8EC-4D31-9EA1-E51E47506615}" dt="2019-03-02T18:51:54.617" v="583" actId="1076"/>
        <pc:sldMkLst>
          <pc:docMk/>
          <pc:sldMk cId="2928096684" sldId="261"/>
        </pc:sldMkLst>
        <pc:spChg chg="mod">
          <ac:chgData name="Lucy Hohler" userId="6749467415cdbea7" providerId="LiveId" clId="{9C07C6B2-C8EC-4D31-9EA1-E51E47506615}" dt="2019-03-02T18:09:48.922" v="301" actId="20577"/>
          <ac:spMkLst>
            <pc:docMk/>
            <pc:sldMk cId="2928096684" sldId="261"/>
            <ac:spMk id="2" creationId="{0333D282-A0D2-404F-B31C-534B494FD7FC}"/>
          </ac:spMkLst>
        </pc:spChg>
        <pc:spChg chg="add del mod">
          <ac:chgData name="Lucy Hohler" userId="6749467415cdbea7" providerId="LiveId" clId="{9C07C6B2-C8EC-4D31-9EA1-E51E47506615}" dt="2019-03-02T18:08:18.573" v="296"/>
          <ac:spMkLst>
            <pc:docMk/>
            <pc:sldMk cId="2928096684" sldId="261"/>
            <ac:spMk id="3" creationId="{E8528299-B2C1-42A7-A9D0-0904B1B0FDFE}"/>
          </ac:spMkLst>
        </pc:spChg>
        <pc:spChg chg="add mod">
          <ac:chgData name="Lucy Hohler" userId="6749467415cdbea7" providerId="LiveId" clId="{9C07C6B2-C8EC-4D31-9EA1-E51E47506615}" dt="2019-03-02T18:46:14.430" v="570" actId="1076"/>
          <ac:spMkLst>
            <pc:docMk/>
            <pc:sldMk cId="2928096684" sldId="261"/>
            <ac:spMk id="4" creationId="{0DB11690-36CD-4CA9-98C1-598B4959FDC9}"/>
          </ac:spMkLst>
        </pc:spChg>
        <pc:picChg chg="add mod">
          <ac:chgData name="Lucy Hohler" userId="6749467415cdbea7" providerId="LiveId" clId="{9C07C6B2-C8EC-4D31-9EA1-E51E47506615}" dt="2019-03-02T18:51:54.617" v="583" actId="1076"/>
          <ac:picMkLst>
            <pc:docMk/>
            <pc:sldMk cId="2928096684" sldId="261"/>
            <ac:picMk id="6" creationId="{D07A16C3-7392-409E-B613-C12E589B35CC}"/>
          </ac:picMkLst>
        </pc:picChg>
      </pc:sldChg>
      <pc:sldChg chg="addSp modSp add">
        <pc:chgData name="Lucy Hohler" userId="6749467415cdbea7" providerId="LiveId" clId="{9C07C6B2-C8EC-4D31-9EA1-E51E47506615}" dt="2019-03-02T19:05:12.534" v="607" actId="20577"/>
        <pc:sldMkLst>
          <pc:docMk/>
          <pc:sldMk cId="614158830" sldId="262"/>
        </pc:sldMkLst>
        <pc:spChg chg="mod">
          <ac:chgData name="Lucy Hohler" userId="6749467415cdbea7" providerId="LiveId" clId="{9C07C6B2-C8EC-4D31-9EA1-E51E47506615}" dt="2019-03-02T18:10:37.512" v="316" actId="20577"/>
          <ac:spMkLst>
            <pc:docMk/>
            <pc:sldMk cId="614158830" sldId="262"/>
            <ac:spMk id="2" creationId="{F852B54B-5822-478C-B669-1102FE72C8F6}"/>
          </ac:spMkLst>
        </pc:spChg>
        <pc:spChg chg="add mod">
          <ac:chgData name="Lucy Hohler" userId="6749467415cdbea7" providerId="LiveId" clId="{9C07C6B2-C8EC-4D31-9EA1-E51E47506615}" dt="2019-03-02T19:05:12.534" v="607" actId="20577"/>
          <ac:spMkLst>
            <pc:docMk/>
            <pc:sldMk cId="614158830" sldId="262"/>
            <ac:spMk id="3" creationId="{EF6F8670-8ACC-4B77-AEE0-82F42308C63F}"/>
          </ac:spMkLst>
        </pc:spChg>
        <pc:picChg chg="add mod">
          <ac:chgData name="Lucy Hohler" userId="6749467415cdbea7" providerId="LiveId" clId="{9C07C6B2-C8EC-4D31-9EA1-E51E47506615}" dt="2019-03-02T18:53:41.451" v="585" actId="1076"/>
          <ac:picMkLst>
            <pc:docMk/>
            <pc:sldMk cId="614158830" sldId="262"/>
            <ac:picMk id="5" creationId="{63D517F6-07A4-439B-8CC2-EBB3769E3456}"/>
          </ac:picMkLst>
        </pc:picChg>
      </pc:sldChg>
      <pc:sldChg chg="addSp delSp modSp add">
        <pc:chgData name="Lucy Hohler" userId="6749467415cdbea7" providerId="LiveId" clId="{9C07C6B2-C8EC-4D31-9EA1-E51E47506615}" dt="2019-03-02T18:55:55.937" v="587" actId="1076"/>
        <pc:sldMkLst>
          <pc:docMk/>
          <pc:sldMk cId="2786294842" sldId="263"/>
        </pc:sldMkLst>
        <pc:spChg chg="mod">
          <ac:chgData name="Lucy Hohler" userId="6749467415cdbea7" providerId="LiveId" clId="{9C07C6B2-C8EC-4D31-9EA1-E51E47506615}" dt="2019-03-02T18:25:48.928" v="414" actId="108"/>
          <ac:spMkLst>
            <pc:docMk/>
            <pc:sldMk cId="2786294842" sldId="263"/>
            <ac:spMk id="2" creationId="{1B89C528-0A72-4CC3-9074-7DFF953E2251}"/>
          </ac:spMkLst>
        </pc:spChg>
        <pc:spChg chg="add mod">
          <ac:chgData name="Lucy Hohler" userId="6749467415cdbea7" providerId="LiveId" clId="{9C07C6B2-C8EC-4D31-9EA1-E51E47506615}" dt="2019-03-02T18:46:52.106" v="572" actId="1076"/>
          <ac:spMkLst>
            <pc:docMk/>
            <pc:sldMk cId="2786294842" sldId="263"/>
            <ac:spMk id="3" creationId="{61DF0BA8-5C3D-466E-84AA-5B4B7FB7F82B}"/>
          </ac:spMkLst>
        </pc:spChg>
        <pc:picChg chg="add del mod">
          <ac:chgData name="Lucy Hohler" userId="6749467415cdbea7" providerId="LiveId" clId="{9C07C6B2-C8EC-4D31-9EA1-E51E47506615}" dt="2019-03-02T18:47:51.152" v="575" actId="478"/>
          <ac:picMkLst>
            <pc:docMk/>
            <pc:sldMk cId="2786294842" sldId="263"/>
            <ac:picMk id="5" creationId="{1751C1D8-C3E0-460F-A6F9-063EF9E2295A}"/>
          </ac:picMkLst>
        </pc:picChg>
        <pc:picChg chg="add del mod">
          <ac:chgData name="Lucy Hohler" userId="6749467415cdbea7" providerId="LiveId" clId="{9C07C6B2-C8EC-4D31-9EA1-E51E47506615}" dt="2019-03-02T18:49:28.528" v="579" actId="478"/>
          <ac:picMkLst>
            <pc:docMk/>
            <pc:sldMk cId="2786294842" sldId="263"/>
            <ac:picMk id="7" creationId="{0692296A-E2F0-4BEE-B054-B43449C5F8BC}"/>
          </ac:picMkLst>
        </pc:picChg>
        <pc:picChg chg="add mod">
          <ac:chgData name="Lucy Hohler" userId="6749467415cdbea7" providerId="LiveId" clId="{9C07C6B2-C8EC-4D31-9EA1-E51E47506615}" dt="2019-03-02T18:55:55.937" v="587" actId="1076"/>
          <ac:picMkLst>
            <pc:docMk/>
            <pc:sldMk cId="2786294842" sldId="263"/>
            <ac:picMk id="9" creationId="{2875C395-A840-43AF-B811-A6FB56D97308}"/>
          </ac:picMkLst>
        </pc:picChg>
      </pc:sldChg>
      <pc:sldChg chg="addSp delSp modSp add">
        <pc:chgData name="Lucy Hohler" userId="6749467415cdbea7" providerId="LiveId" clId="{9C07C6B2-C8EC-4D31-9EA1-E51E47506615}" dt="2019-03-02T18:57:52.230" v="589" actId="1076"/>
        <pc:sldMkLst>
          <pc:docMk/>
          <pc:sldMk cId="1031072477" sldId="264"/>
        </pc:sldMkLst>
        <pc:spChg chg="mod">
          <ac:chgData name="Lucy Hohler" userId="6749467415cdbea7" providerId="LiveId" clId="{9C07C6B2-C8EC-4D31-9EA1-E51E47506615}" dt="2019-03-02T18:34:29.496" v="459" actId="20577"/>
          <ac:spMkLst>
            <pc:docMk/>
            <pc:sldMk cId="1031072477" sldId="264"/>
            <ac:spMk id="2" creationId="{12162F11-332A-4B42-B231-6BBDE1CEDC49}"/>
          </ac:spMkLst>
        </pc:spChg>
        <pc:spChg chg="add del mod">
          <ac:chgData name="Lucy Hohler" userId="6749467415cdbea7" providerId="LiveId" clId="{9C07C6B2-C8EC-4D31-9EA1-E51E47506615}" dt="2019-03-02T18:34:53.746" v="462"/>
          <ac:spMkLst>
            <pc:docMk/>
            <pc:sldMk cId="1031072477" sldId="264"/>
            <ac:spMk id="3" creationId="{7C7D4A12-19F3-4140-BACD-8D7CFBB921ED}"/>
          </ac:spMkLst>
        </pc:spChg>
        <pc:spChg chg="add mod">
          <ac:chgData name="Lucy Hohler" userId="6749467415cdbea7" providerId="LiveId" clId="{9C07C6B2-C8EC-4D31-9EA1-E51E47506615}" dt="2019-03-02T18:47:09.936" v="573" actId="1076"/>
          <ac:spMkLst>
            <pc:docMk/>
            <pc:sldMk cId="1031072477" sldId="264"/>
            <ac:spMk id="4" creationId="{F8EF18C2-1B26-421A-ADA1-6A1C506E4DC6}"/>
          </ac:spMkLst>
        </pc:spChg>
        <pc:picChg chg="add mod">
          <ac:chgData name="Lucy Hohler" userId="6749467415cdbea7" providerId="LiveId" clId="{9C07C6B2-C8EC-4D31-9EA1-E51E47506615}" dt="2019-03-02T18:57:52.230" v="589" actId="1076"/>
          <ac:picMkLst>
            <pc:docMk/>
            <pc:sldMk cId="1031072477" sldId="264"/>
            <ac:picMk id="6" creationId="{C7409F8B-4316-4214-8DD6-47B76AF12935}"/>
          </ac:picMkLst>
        </pc:picChg>
      </pc:sldChg>
      <pc:sldChg chg="addSp delSp modSp add">
        <pc:chgData name="Lucy Hohler" userId="6749467415cdbea7" providerId="LiveId" clId="{9C07C6B2-C8EC-4D31-9EA1-E51E47506615}" dt="2019-03-02T18:59:46.137" v="593" actId="1076"/>
        <pc:sldMkLst>
          <pc:docMk/>
          <pc:sldMk cId="1560731774" sldId="265"/>
        </pc:sldMkLst>
        <pc:spChg chg="mod">
          <ac:chgData name="Lucy Hohler" userId="6749467415cdbea7" providerId="LiveId" clId="{9C07C6B2-C8EC-4D31-9EA1-E51E47506615}" dt="2019-03-02T18:40:35.299" v="525" actId="20577"/>
          <ac:spMkLst>
            <pc:docMk/>
            <pc:sldMk cId="1560731774" sldId="265"/>
            <ac:spMk id="2" creationId="{198B6AFC-1302-41AF-854D-EE3DEB35A7CD}"/>
          </ac:spMkLst>
        </pc:spChg>
        <pc:spChg chg="add del mod">
          <ac:chgData name="Lucy Hohler" userId="6749467415cdbea7" providerId="LiveId" clId="{9C07C6B2-C8EC-4D31-9EA1-E51E47506615}" dt="2019-03-02T18:41:22.589" v="529"/>
          <ac:spMkLst>
            <pc:docMk/>
            <pc:sldMk cId="1560731774" sldId="265"/>
            <ac:spMk id="3" creationId="{40ECE491-6F7E-4BD7-ACEB-8DE6BF5574F8}"/>
          </ac:spMkLst>
        </pc:spChg>
        <pc:spChg chg="add mod">
          <ac:chgData name="Lucy Hohler" userId="6749467415cdbea7" providerId="LiveId" clId="{9C07C6B2-C8EC-4D31-9EA1-E51E47506615}" dt="2019-03-02T18:47:27.009" v="574" actId="1076"/>
          <ac:spMkLst>
            <pc:docMk/>
            <pc:sldMk cId="1560731774" sldId="265"/>
            <ac:spMk id="4" creationId="{E6DB53BB-D9B7-45AB-B7CC-CEBE40C82A81}"/>
          </ac:spMkLst>
        </pc:spChg>
        <pc:picChg chg="add mod">
          <ac:chgData name="Lucy Hohler" userId="6749467415cdbea7" providerId="LiveId" clId="{9C07C6B2-C8EC-4D31-9EA1-E51E47506615}" dt="2019-03-02T18:59:46.137" v="593" actId="1076"/>
          <ac:picMkLst>
            <pc:docMk/>
            <pc:sldMk cId="1560731774" sldId="265"/>
            <ac:picMk id="6" creationId="{A6895EE1-8137-47B6-B626-94AD97677940}"/>
          </ac:picMkLst>
        </pc:picChg>
      </pc:sldChg>
    </pc:docChg>
  </pc:docChgLst>
</pc:chgInfo>
</file>

<file path=ppt/media/image1.gif>
</file>

<file path=ppt/media/image2.gif>
</file>

<file path=ppt/media/image3.gif>
</file>

<file path=ppt/media/image4.gif>
</file>

<file path=ppt/media/image5.gif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4ECBE0-AD2F-4A7F-882D-6875CBAFA2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89213" y="1736036"/>
            <a:ext cx="8915399" cy="3041346"/>
          </a:xfrm>
        </p:spPr>
        <p:txBody>
          <a:bodyPr>
            <a:normAutofit/>
          </a:bodyPr>
          <a:lstStyle/>
          <a:p>
            <a:r>
              <a:rPr lang="en-US" sz="5300" b="1" dirty="0">
                <a:latin typeface="Arial" panose="020B0604020202020204" pitchFamily="34" charset="0"/>
                <a:cs typeface="Arial" panose="020B0604020202020204" pitchFamily="34" charset="0"/>
              </a:rPr>
              <a:t>Measuring NFL success by NFL Combine results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C37C65-D1C5-45CE-ADE0-3C45A4B154F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pPr algn="r"/>
            <a:r>
              <a:rPr lang="en-US" dirty="0"/>
              <a:t>	By: Joe Cheng</a:t>
            </a:r>
          </a:p>
          <a:p>
            <a:pPr algn="r"/>
            <a:r>
              <a:rPr lang="en-US" dirty="0"/>
              <a:t>Giovanni </a:t>
            </a:r>
            <a:r>
              <a:rPr lang="en-US" dirty="0" err="1"/>
              <a:t>Rigters</a:t>
            </a:r>
            <a:endParaRPr lang="en-US" dirty="0"/>
          </a:p>
          <a:p>
            <a:pPr algn="r"/>
            <a:r>
              <a:rPr lang="en-US" dirty="0"/>
              <a:t>Lucy Hohler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B20348-07B1-4282-B2A8-17AA403A6B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02787" y="0"/>
            <a:ext cx="2336409" cy="2487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52434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95E4DB-209F-409E-93C0-1D12611B29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40 Yard Dash continue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036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6DE175-A095-41A7-A34D-3201703140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727612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is NFL Combine?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6E90102-9652-47AF-980B-2005C0B37E2C}"/>
              </a:ext>
            </a:extLst>
          </p:cNvPr>
          <p:cNvSpPr txBox="1"/>
          <p:nvPr/>
        </p:nvSpPr>
        <p:spPr>
          <a:xfrm>
            <a:off x="2447150" y="1869814"/>
            <a:ext cx="8911687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NFL combine is an invitational event to test NFL hopefuls on their athletic ability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General Managers, Scouts and Personal Executives evaluate combine participants on their speed, power, agility, strength, and explosiveness as it relates to size 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Each drill has a practical application for the movements these players are going to have to make on the field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25962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4720C7-DDB3-4CC0-A977-C0F62355FD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Objectives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049B37D-252C-4723-B958-D5D94943CD3F}"/>
              </a:ext>
            </a:extLst>
          </p:cNvPr>
          <p:cNvSpPr/>
          <p:nvPr/>
        </p:nvSpPr>
        <p:spPr>
          <a:xfrm>
            <a:off x="3048000" y="1859340"/>
            <a:ext cx="6096000" cy="3139321"/>
          </a:xfrm>
          <a:prstGeom prst="rect">
            <a:avLst/>
          </a:prstGeom>
        </p:spPr>
        <p:txBody>
          <a:bodyPr>
            <a:spAutoFit/>
          </a:bodyPr>
          <a:lstStyle/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The purpose of this project is to see if there is a correlation between the combine drill results and NFL success</a:t>
            </a:r>
          </a:p>
          <a:p>
            <a:pPr lvl="2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We will look at 5+ years worth of combine data to test our results. To measure “success”; we will use pro bowl appearances</a:t>
            </a:r>
          </a:p>
          <a:p>
            <a:pPr lvl="1"/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Our goal is to identify a correlation between drill performance and NFL pro bowl appearances</a:t>
            </a:r>
          </a:p>
        </p:txBody>
      </p:sp>
    </p:spTree>
    <p:extLst>
      <p:ext uri="{BB962C8B-B14F-4D97-AF65-F5344CB8AC3E}">
        <p14:creationId xmlns:p14="http://schemas.microsoft.com/office/powerpoint/2010/main" val="309903478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DBEAB3-E8D1-40D7-92FE-20E66C2D9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NFL Combine Drills – 40 Yard Dash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33CAB72-C279-4583-A4C1-715948FD89E2}"/>
              </a:ext>
            </a:extLst>
          </p:cNvPr>
          <p:cNvSpPr txBox="1"/>
          <p:nvPr/>
        </p:nvSpPr>
        <p:spPr>
          <a:xfrm>
            <a:off x="2592924" y="1678848"/>
            <a:ext cx="929427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test is exactly what it sounds like:  A player runs 40 yards in a straight line.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does it measures?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Straight line-speed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Break-away ability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9A9BD54-8357-4B55-A02C-7D6440B945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6732" y="3858944"/>
            <a:ext cx="3542714" cy="20370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4142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33D282-A0D2-404F-B31C-534B494FD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NFL Combine Drills – Vertical Jump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DB11690-36CD-4CA9-98C1-598B4959FDC9}"/>
              </a:ext>
            </a:extLst>
          </p:cNvPr>
          <p:cNvSpPr txBox="1"/>
          <p:nvPr/>
        </p:nvSpPr>
        <p:spPr>
          <a:xfrm>
            <a:off x="2592924" y="1905000"/>
            <a:ext cx="925001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does it measures?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Leaping ability 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Comes in handy for receivers, running backs, cornerbacks, and safeties</a:t>
            </a:r>
            <a:r>
              <a:rPr lang="en-US" dirty="0"/>
              <a:t> 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07A16C3-7392-409E-B613-C12E589B35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80542" y="3185890"/>
            <a:ext cx="2381144" cy="3215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0966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2B54B-5822-478C-B669-1102FE72C8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NFL Combine Drills – Broad Jump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6F8670-8ACC-4B77-AEE0-82F42308C63F}"/>
              </a:ext>
            </a:extLst>
          </p:cNvPr>
          <p:cNvSpPr txBox="1"/>
          <p:nvPr/>
        </p:nvSpPr>
        <p:spPr>
          <a:xfrm>
            <a:off x="2592924" y="1789043"/>
            <a:ext cx="9011478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does it measures?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Lower-body power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Flexibility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Explosiveness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3D517F6-07A4-439B-8CC2-EBB3769E3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57756" y="3868629"/>
            <a:ext cx="3810000" cy="190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158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89C528-0A72-4CC3-9074-7DFF953E22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NFL Combine Drills – Three-Cone Drill</a:t>
            </a:r>
            <a:br>
              <a:rPr lang="en-US" b="1" dirty="0"/>
            </a:b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DF0BA8-5C3D-466E-84AA-5B4B7FB7F82B}"/>
              </a:ext>
            </a:extLst>
          </p:cNvPr>
          <p:cNvSpPr txBox="1"/>
          <p:nvPr/>
        </p:nvSpPr>
        <p:spPr>
          <a:xfrm>
            <a:off x="2610678" y="1749287"/>
            <a:ext cx="89849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does it measures?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Lateral agility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Change of direction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Acceleration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Coordination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875C395-A840-43AF-B811-A6FB56D973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1292" y="3747865"/>
            <a:ext cx="3429000" cy="2486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2948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162F11-332A-4B42-B231-6BBDE1CED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NFL Combine Drills – Shuttle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8EF18C2-1B26-421A-ADA1-6A1C506E4DC6}"/>
              </a:ext>
            </a:extLst>
          </p:cNvPr>
          <p:cNvSpPr txBox="1"/>
          <p:nvPr/>
        </p:nvSpPr>
        <p:spPr>
          <a:xfrm>
            <a:off x="2610678" y="1905000"/>
            <a:ext cx="898497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does it measures?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Ability to change direction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Maintain balance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Acceleration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Short-area quickness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409F8B-4316-4214-8DD6-47B76AF129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3774" y="3992074"/>
            <a:ext cx="3181350" cy="2390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0724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8B6AFC-1302-41AF-854D-EE3DEB35A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NFL Combine Drills – Bench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6DB53BB-D9B7-45AB-B7CC-CEBE40C82A81}"/>
              </a:ext>
            </a:extLst>
          </p:cNvPr>
          <p:cNvSpPr txBox="1"/>
          <p:nvPr/>
        </p:nvSpPr>
        <p:spPr>
          <a:xfrm>
            <a:off x="2610678" y="1905000"/>
            <a:ext cx="89849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What does it measures?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Strength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Power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895EE1-8137-47B6-B626-94AD976779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0974" y="3456514"/>
            <a:ext cx="4043637" cy="23619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0731774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145</TotalTime>
  <Words>205</Words>
  <Application>Microsoft Office PowerPoint</Application>
  <PresentationFormat>Widescreen</PresentationFormat>
  <Paragraphs>49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Century Gothic</vt:lpstr>
      <vt:lpstr>Wingdings 3</vt:lpstr>
      <vt:lpstr>Wisp</vt:lpstr>
      <vt:lpstr>Measuring NFL success by NFL Combine results </vt:lpstr>
      <vt:lpstr>What is NFL Combine?</vt:lpstr>
      <vt:lpstr>Objectives</vt:lpstr>
      <vt:lpstr>NFL Combine Drills – 40 Yard Dash</vt:lpstr>
      <vt:lpstr>NFL Combine Drills – Vertical Jump</vt:lpstr>
      <vt:lpstr>NFL Combine Drills – Broad Jump</vt:lpstr>
      <vt:lpstr>NFL Combine Drills – Three-Cone Drill </vt:lpstr>
      <vt:lpstr>NFL Combine Drills – Shuttle</vt:lpstr>
      <vt:lpstr>NFL Combine Drills – Bench</vt:lpstr>
      <vt:lpstr>40 Yard Dash continue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Measuring NFL success by NFL Combine results </dc:title>
  <dc:creator>Lucy Hohler</dc:creator>
  <cp:lastModifiedBy>Lucy Hohler</cp:lastModifiedBy>
  <cp:revision>1</cp:revision>
  <dcterms:created xsi:type="dcterms:W3CDTF">2019-03-02T16:50:38Z</dcterms:created>
  <dcterms:modified xsi:type="dcterms:W3CDTF">2019-03-02T19:15:48Z</dcterms:modified>
</cp:coreProperties>
</file>

<file path=docProps/thumbnail.jpeg>
</file>